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E153"/>
    <a:srgbClr val="B9D7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>
        <p:scale>
          <a:sx n="80" d="100"/>
          <a:sy n="80" d="100"/>
        </p:scale>
        <p:origin x="115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B8760-4E39-5D2F-7ECE-9E59E59F49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607820-DA5A-2FB4-EF36-A956AE418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48362-5CA2-A5B1-85FC-F3DBA8BE4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32E3-6B53-4D47-8020-10F3277A2165}" type="datetimeFigureOut">
              <a:rPr lang="en-IN" smtClean="0"/>
              <a:t>13-09-2025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1C364-B19F-5F08-8643-F1FCCA141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3BF2B-5B32-E4CF-6A55-9EE6AEDFD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38085-CFA6-4161-A20B-51C330D6273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67003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F41FA-7E97-1508-64B4-52F328859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AC1EE6-7725-06DE-3B59-9BBB100DD8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7E196F-98F1-43AD-7559-CB2A4CF0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32E3-6B53-4D47-8020-10F3277A2165}" type="datetimeFigureOut">
              <a:rPr lang="en-IN" smtClean="0"/>
              <a:t>13-09-2025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55F116-EF2B-D871-9EE3-B96CA2BFF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D45CFE-AA54-9F8C-6A23-1F66D3F67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38085-CFA6-4161-A20B-51C330D6273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9017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F62BD6-3DF2-C52D-BD74-01624B84E6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CF5236-9EE5-2B97-0002-B2614C244A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DDB46E-61F3-4454-FA1B-776B2BBD1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32E3-6B53-4D47-8020-10F3277A2165}" type="datetimeFigureOut">
              <a:rPr lang="en-IN" smtClean="0"/>
              <a:t>13-09-2025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2F7EFA-7227-EF78-0827-753580E00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792C8-29A8-638A-2BAE-D71280AE9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38085-CFA6-4161-A20B-51C330D6273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30570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2F732-93BA-588A-4296-0111F58C5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2D886-66F5-E123-219C-25D8960E3E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77E2C2-0CC0-B421-EF39-AE2959175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32E3-6B53-4D47-8020-10F3277A2165}" type="datetimeFigureOut">
              <a:rPr lang="en-IN" smtClean="0"/>
              <a:t>13-09-2025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7C141-BB93-F8D9-6BA4-810B3A2B9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17894-1BD5-EBCC-A870-FE4C043D1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38085-CFA6-4161-A20B-51C330D6273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84290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F43EC-ABC0-1250-A57A-7B5C25521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FEA9CE-0F44-1B76-4837-49A6D99BCF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97A24-1D90-59A6-81CA-FCBD947D4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32E3-6B53-4D47-8020-10F3277A2165}" type="datetimeFigureOut">
              <a:rPr lang="en-IN" smtClean="0"/>
              <a:t>13-09-2025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F87517-997D-6ECC-1D46-2942611D3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91D725-ACE2-4178-DFC9-E5D6DC660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38085-CFA6-4161-A20B-51C330D6273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4486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5C954-9E8B-3BD4-435C-7944F0B0B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AEAB3-24DC-67EC-8DA0-F516AD3A27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53E0F5-62F4-BCE8-9D8A-FC63A46F15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6A0B17-9358-EE34-AC80-A7C2FF5A8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32E3-6B53-4D47-8020-10F3277A2165}" type="datetimeFigureOut">
              <a:rPr lang="en-IN" smtClean="0"/>
              <a:t>13-09-2025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FA7A8C-3440-982F-B26F-715919609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6B5381-D0CE-29C3-441C-18DB29F42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38085-CFA6-4161-A20B-51C330D6273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2341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042EB-9A5F-B43A-34C5-C1A468DAA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C542FA-F9F4-9292-BD13-C10B1F3B0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1CCB9D-10D7-0352-01E7-AEA8F45D7F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F6FC90-5B11-42D4-5D73-BB57EF0B2C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A6C656-BE0A-EAA5-68D4-DE76AC89C7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04C1D3-B801-FB67-9416-3222F2A72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32E3-6B53-4D47-8020-10F3277A2165}" type="datetimeFigureOut">
              <a:rPr lang="en-IN" smtClean="0"/>
              <a:t>13-09-2025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C6634C-9255-0879-3980-96E15D942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F2B0AA-B2A9-0BCD-67D0-6D3FDEC5D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38085-CFA6-4161-A20B-51C330D6273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3831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137B6-314A-D4C3-13A2-061930AD8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41831C-C772-3D07-6A7E-E6AC121B1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32E3-6B53-4D47-8020-10F3277A2165}" type="datetimeFigureOut">
              <a:rPr lang="en-IN" smtClean="0"/>
              <a:t>13-09-2025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2378F2-2737-6B51-4A63-CDFC40511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E3EE0A-A89F-5456-A2A7-41F38CBCF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38085-CFA6-4161-A20B-51C330D6273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00437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183C66-4446-5AD9-962A-A621C51F2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32E3-6B53-4D47-8020-10F3277A2165}" type="datetimeFigureOut">
              <a:rPr lang="en-IN" smtClean="0"/>
              <a:t>13-09-2025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4B06D3-A8EB-D35F-2B9C-79948F49D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674AA4-8DAA-1480-B489-FD2D69781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38085-CFA6-4161-A20B-51C330D6273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20574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AA126-43F6-29A9-A17B-0A7278061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232CD-3DF0-E596-7347-E8A7C9A802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58D63F-BA7E-9197-4C76-367D70214C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A589D0-8C93-3F08-F9D1-6FB54D8EC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32E3-6B53-4D47-8020-10F3277A2165}" type="datetimeFigureOut">
              <a:rPr lang="en-IN" smtClean="0"/>
              <a:t>13-09-2025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8CAA82-8F45-2A46-FAF2-C73ADA95E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DB3DD6-8EC6-D78A-579B-E54422073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38085-CFA6-4161-A20B-51C330D6273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2251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B7D56-22EC-7B17-C2CD-43C871374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A0AFF1-73B5-D871-C7CA-072A00612B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B272D4-B205-D7C5-0341-53B585355B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25B7B3-6145-69FC-4833-A82F241ED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732E3-6B53-4D47-8020-10F3277A2165}" type="datetimeFigureOut">
              <a:rPr lang="en-IN" smtClean="0"/>
              <a:t>13-09-2025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21D487-CB0E-295E-B73A-5A6D78773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35E8B6-D64E-79A6-C7FA-DE5A08731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38085-CFA6-4161-A20B-51C330D6273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59686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1CCBD3-6491-711B-E817-840A43EE6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91A77A-B29F-D5B4-B25F-51FBDE3E47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02C548-C277-11D0-C44B-567C421E66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732E3-6B53-4D47-8020-10F3277A2165}" type="datetimeFigureOut">
              <a:rPr lang="en-IN" smtClean="0"/>
              <a:t>13-09-2025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66A407-19DA-EA10-867C-A2BE3C2B2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53CCC2-ACC4-0E06-F21A-407814F995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38085-CFA6-4161-A20B-51C330D6273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21684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74D6DF9-B163-4F5C-3354-4C1D68A652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" y="0"/>
            <a:ext cx="12191617" cy="685976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F94E28C-A285-05B4-3215-804B51E97A86}"/>
              </a:ext>
            </a:extLst>
          </p:cNvPr>
          <p:cNvSpPr txBox="1"/>
          <p:nvPr/>
        </p:nvSpPr>
        <p:spPr>
          <a:xfrm>
            <a:off x="467380" y="2307897"/>
            <a:ext cx="594932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8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Excited to Attend IMC 2025</a:t>
            </a:r>
          </a:p>
          <a:p>
            <a:r>
              <a:rPr lang="en-IN" sz="3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Where ideas take flight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213D9D2-DCCF-B27A-2FAE-3793487D00ED}"/>
              </a:ext>
            </a:extLst>
          </p:cNvPr>
          <p:cNvGrpSpPr/>
          <p:nvPr/>
        </p:nvGrpSpPr>
        <p:grpSpPr>
          <a:xfrm>
            <a:off x="604142" y="5502302"/>
            <a:ext cx="2592282" cy="583525"/>
            <a:chOff x="987552" y="5184648"/>
            <a:chExt cx="2688336" cy="640080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C315BF33-590B-28E4-1BEB-45D259020F78}"/>
                </a:ext>
              </a:extLst>
            </p:cNvPr>
            <p:cNvSpPr/>
            <p:nvPr/>
          </p:nvSpPr>
          <p:spPr>
            <a:xfrm>
              <a:off x="987552" y="5184648"/>
              <a:ext cx="2688336" cy="64008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7E605C5-3AD5-7426-5A9F-38765D6FF414}"/>
                </a:ext>
              </a:extLst>
            </p:cNvPr>
            <p:cNvSpPr txBox="1"/>
            <p:nvPr/>
          </p:nvSpPr>
          <p:spPr>
            <a:xfrm>
              <a:off x="1331021" y="5287189"/>
              <a:ext cx="2188193" cy="4388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20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Register Now!</a:t>
              </a:r>
              <a:endParaRPr lang="en-IN" sz="2000" b="1" dirty="0"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06070A17-026E-7115-5BF7-2BEDE4E3A8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78" t="26995" r="14489" b="37005"/>
          <a:stretch>
            <a:fillRect/>
          </a:stretch>
        </p:blipFill>
        <p:spPr>
          <a:xfrm>
            <a:off x="604142" y="537737"/>
            <a:ext cx="1861080" cy="940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326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8E43667-D80C-2D7B-1AF1-045F418549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5" r="7122" b="3867"/>
          <a:stretch>
            <a:fillRect/>
          </a:stretch>
        </p:blipFill>
        <p:spPr>
          <a:xfrm>
            <a:off x="-1" y="0"/>
            <a:ext cx="12192001" cy="68580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F40AC17-15BD-01B3-C73F-91715D01B2A6}"/>
              </a:ext>
            </a:extLst>
          </p:cNvPr>
          <p:cNvSpPr txBox="1"/>
          <p:nvPr/>
        </p:nvSpPr>
        <p:spPr>
          <a:xfrm>
            <a:off x="604142" y="2505742"/>
            <a:ext cx="636120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5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All set to Explore</a:t>
            </a:r>
          </a:p>
          <a:p>
            <a:r>
              <a:rPr lang="en-IN" sz="4500" b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the </a:t>
            </a:r>
            <a:r>
              <a:rPr lang="en-IN" sz="4500" b="1" dirty="0">
                <a:solidFill>
                  <a:srgbClr val="B8E15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Transformation</a:t>
            </a:r>
          </a:p>
          <a:p>
            <a:r>
              <a:rPr lang="en-IN" sz="3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at IMC 2025 – See you there!</a:t>
            </a:r>
            <a:endParaRPr lang="en-IN" sz="3200" b="1" dirty="0">
              <a:solidFill>
                <a:srgbClr val="B9D75D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EDA272E-7B1F-E420-BB8B-55304F2F391D}"/>
              </a:ext>
            </a:extLst>
          </p:cNvPr>
          <p:cNvGrpSpPr/>
          <p:nvPr/>
        </p:nvGrpSpPr>
        <p:grpSpPr>
          <a:xfrm>
            <a:off x="604142" y="5446643"/>
            <a:ext cx="2592282" cy="583525"/>
            <a:chOff x="987552" y="5184648"/>
            <a:chExt cx="2688336" cy="640080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2E91FCA9-7285-0737-5B56-0A561DB5FEBA}"/>
                </a:ext>
              </a:extLst>
            </p:cNvPr>
            <p:cNvSpPr/>
            <p:nvPr/>
          </p:nvSpPr>
          <p:spPr>
            <a:xfrm>
              <a:off x="987552" y="5184648"/>
              <a:ext cx="2688336" cy="64008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486F8F7-8FFB-7C6B-11B6-1FCD3BB23C6E}"/>
                </a:ext>
              </a:extLst>
            </p:cNvPr>
            <p:cNvSpPr txBox="1"/>
            <p:nvPr/>
          </p:nvSpPr>
          <p:spPr>
            <a:xfrm>
              <a:off x="1331021" y="5287189"/>
              <a:ext cx="2188193" cy="4388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20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Register Now!</a:t>
              </a:r>
              <a:endParaRPr lang="en-IN" sz="2000" b="1" dirty="0"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6BE7DD7D-BFD2-E9A3-485D-193C64D168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78" t="26995" r="14489" b="37005"/>
          <a:stretch>
            <a:fillRect/>
          </a:stretch>
        </p:blipFill>
        <p:spPr>
          <a:xfrm>
            <a:off x="604142" y="563270"/>
            <a:ext cx="1861080" cy="940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18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29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Poppins</vt:lpstr>
      <vt:lpstr>Poppins SemiBold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Priyanka Sondhi</dc:creator>
  <cp:lastModifiedBy>Priyanka Sondhi</cp:lastModifiedBy>
  <cp:revision>7</cp:revision>
  <dcterms:created xsi:type="dcterms:W3CDTF">2024-09-01T10:56:35Z</dcterms:created>
  <dcterms:modified xsi:type="dcterms:W3CDTF">2025-09-13T10:57:14Z</dcterms:modified>
</cp:coreProperties>
</file>